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A910-EF58-4701-B000-BFA6EFD8BB0F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9117-F563-4126-9EBA-7D69156F2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A910-EF58-4701-B000-BFA6EFD8BB0F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9117-F563-4126-9EBA-7D69156F2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1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A910-EF58-4701-B000-BFA6EFD8BB0F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9117-F563-4126-9EBA-7D69156F2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5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A910-EF58-4701-B000-BFA6EFD8BB0F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9117-F563-4126-9EBA-7D69156F2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A910-EF58-4701-B000-BFA6EFD8BB0F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9117-F563-4126-9EBA-7D69156F2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3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A910-EF58-4701-B000-BFA6EFD8BB0F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9117-F563-4126-9EBA-7D69156F2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A910-EF58-4701-B000-BFA6EFD8BB0F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9117-F563-4126-9EBA-7D69156F2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7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A910-EF58-4701-B000-BFA6EFD8BB0F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9117-F563-4126-9EBA-7D69156F2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44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A910-EF58-4701-B000-BFA6EFD8BB0F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9117-F563-4126-9EBA-7D69156F2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A910-EF58-4701-B000-BFA6EFD8BB0F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9117-F563-4126-9EBA-7D69156F2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7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A910-EF58-4701-B000-BFA6EFD8BB0F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9117-F563-4126-9EBA-7D69156F2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1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BA910-EF58-4701-B000-BFA6EFD8BB0F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89117-F563-4126-9EBA-7D69156F2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6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Lists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Lists </a:t>
            </a:r>
            <a:r>
              <a:rPr lang="en-US" smtClean="0"/>
              <a:t>as </a:t>
            </a:r>
            <a:r>
              <a:rPr lang="en-US" smtClean="0"/>
              <a:t>Arguments/Parameters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3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as arguments to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like other data types, lists can be sent to functions as arguments</a:t>
            </a:r>
          </a:p>
          <a:p>
            <a:r>
              <a:rPr lang="en-US" dirty="0" smtClean="0"/>
              <a:t>The function must be aware of the fact that a parameter is a list, so it can treat it as a list (use subscripts)</a:t>
            </a:r>
          </a:p>
          <a:p>
            <a:r>
              <a:rPr lang="en-US" dirty="0" smtClean="0"/>
              <a:t>Lists are passed to functions in a different way than other arguments you have seen so far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60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Passed by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y </a:t>
            </a:r>
            <a:r>
              <a:rPr lang="en-US" dirty="0" err="1" smtClean="0"/>
              <a:t>ou</a:t>
            </a:r>
            <a:r>
              <a:rPr lang="en-US" dirty="0" smtClean="0"/>
              <a:t> have seen so far is that the values of arguments are copied into the spaces reserved for parameters</a:t>
            </a:r>
          </a:p>
          <a:p>
            <a:r>
              <a:rPr lang="en-US" dirty="0" smtClean="0"/>
              <a:t>The function can do anything you want with the copies</a:t>
            </a:r>
          </a:p>
          <a:p>
            <a:r>
              <a:rPr lang="en-US" dirty="0" smtClean="0"/>
              <a:t>The copies are deleted when the function finishes and returns</a:t>
            </a:r>
          </a:p>
          <a:p>
            <a:r>
              <a:rPr lang="en-US" dirty="0" smtClean="0"/>
              <a:t>This is called ‘passing arguments by value’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70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Lists are handled differently</a:t>
            </a:r>
          </a:p>
          <a:p>
            <a:r>
              <a:rPr lang="en-US" dirty="0" smtClean="0"/>
              <a:t>Their </a:t>
            </a:r>
            <a:r>
              <a:rPr lang="en-US" b="1" dirty="0" smtClean="0"/>
              <a:t>address</a:t>
            </a:r>
            <a:r>
              <a:rPr lang="en-US" dirty="0" smtClean="0"/>
              <a:t> is sent to the function in the place of a parameter</a:t>
            </a:r>
          </a:p>
          <a:p>
            <a:r>
              <a:rPr lang="en-US" dirty="0" smtClean="0"/>
              <a:t>Using the address (also called the reference)  the function can </a:t>
            </a:r>
            <a:r>
              <a:rPr lang="en-US" b="1" dirty="0" smtClean="0"/>
              <a:t>change</a:t>
            </a:r>
            <a:r>
              <a:rPr lang="en-US" dirty="0" smtClean="0"/>
              <a:t> the elements of the list – in other words, the function is changing the </a:t>
            </a:r>
            <a:r>
              <a:rPr lang="en-US" b="1" dirty="0" smtClean="0"/>
              <a:t>original</a:t>
            </a:r>
            <a:r>
              <a:rPr lang="en-US" dirty="0" smtClean="0"/>
              <a:t> contents of the original list</a:t>
            </a:r>
          </a:p>
          <a:p>
            <a:r>
              <a:rPr lang="en-US" dirty="0" smtClean="0"/>
              <a:t>In other words, the list contents can be changed </a:t>
            </a:r>
            <a:r>
              <a:rPr lang="en-US" b="1" dirty="0" smtClean="0"/>
              <a:t>permanently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527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versus other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languages like C, C++ and Java, passing by reference is fairly common</a:t>
            </a:r>
          </a:p>
          <a:p>
            <a:r>
              <a:rPr lang="en-US" dirty="0" smtClean="0"/>
              <a:t>A main reason for this is that those languages can return no more than </a:t>
            </a:r>
            <a:r>
              <a:rPr lang="en-US" b="1" dirty="0" smtClean="0"/>
              <a:t>one</a:t>
            </a:r>
            <a:r>
              <a:rPr lang="en-US" dirty="0" smtClean="0"/>
              <a:t> value via a return statement</a:t>
            </a:r>
          </a:p>
          <a:p>
            <a:r>
              <a:rPr lang="en-US" dirty="0" smtClean="0"/>
              <a:t>If a function needs to return two things, it </a:t>
            </a:r>
            <a:r>
              <a:rPr lang="en-US" b="1" dirty="0" smtClean="0"/>
              <a:t>must </a:t>
            </a:r>
            <a:r>
              <a:rPr lang="en-US" dirty="0" smtClean="0"/>
              <a:t>use pass by reference to get one of the things back to the calling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vs. other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Python on the other hand can return </a:t>
            </a:r>
            <a:r>
              <a:rPr lang="en-US" b="1" dirty="0" smtClean="0"/>
              <a:t>many</a:t>
            </a:r>
            <a:r>
              <a:rPr lang="en-US" dirty="0" smtClean="0"/>
              <a:t> different values through the return statement</a:t>
            </a:r>
          </a:p>
          <a:p>
            <a:r>
              <a:rPr lang="en-US" dirty="0" smtClean="0"/>
              <a:t>Typically functions do not need to pass things by reference because of this fact</a:t>
            </a:r>
          </a:p>
          <a:p>
            <a:r>
              <a:rPr lang="en-US" dirty="0" smtClean="0"/>
              <a:t>The main thing to be aware of is that a function </a:t>
            </a:r>
            <a:r>
              <a:rPr lang="en-US" b="1" dirty="0" smtClean="0"/>
              <a:t>can</a:t>
            </a:r>
            <a:r>
              <a:rPr lang="en-US" dirty="0" smtClean="0"/>
              <a:t> change a list, which will affect the calling function’s variable.  Most Python programmers would consider doing this a mistake by the programmer.</a:t>
            </a:r>
          </a:p>
          <a:p>
            <a:r>
              <a:rPr lang="en-US" dirty="0" smtClean="0"/>
              <a:t>If you do use passing by reference, document it WELL in the header, so that anyone using the function knows that a list argument can be changed!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1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354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Lists in Python</vt:lpstr>
      <vt:lpstr>Lists as arguments to functions</vt:lpstr>
      <vt:lpstr>Passed by value</vt:lpstr>
      <vt:lpstr>Passing by reference</vt:lpstr>
      <vt:lpstr>Python versus other languages</vt:lpstr>
      <vt:lpstr>Python vs. other languages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in Python</dc:title>
  <dc:creator>Debby</dc:creator>
  <cp:lastModifiedBy>Debby</cp:lastModifiedBy>
  <cp:revision>4</cp:revision>
  <dcterms:created xsi:type="dcterms:W3CDTF">2014-07-15T04:15:12Z</dcterms:created>
  <dcterms:modified xsi:type="dcterms:W3CDTF">2014-07-16T18:35:45Z</dcterms:modified>
</cp:coreProperties>
</file>